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2" r:id="rId2"/>
    <p:sldId id="277" r:id="rId3"/>
    <p:sldId id="278" r:id="rId4"/>
    <p:sldId id="271" r:id="rId5"/>
    <p:sldId id="272" r:id="rId6"/>
    <p:sldId id="273" r:id="rId7"/>
    <p:sldId id="274" r:id="rId8"/>
    <p:sldId id="275" r:id="rId9"/>
    <p:sldId id="261" r:id="rId10"/>
    <p:sldId id="267" r:id="rId11"/>
    <p:sldId id="264" r:id="rId12"/>
    <p:sldId id="268" r:id="rId13"/>
    <p:sldId id="265" r:id="rId14"/>
    <p:sldId id="266" r:id="rId15"/>
    <p:sldId id="263" r:id="rId16"/>
    <p:sldId id="269" r:id="rId17"/>
    <p:sldId id="270" r:id="rId18"/>
    <p:sldId id="280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4B2"/>
    <a:srgbClr val="E68D9F"/>
    <a:srgbClr val="E07187"/>
    <a:srgbClr val="CE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9" name="İçerik Yer Tutucusu 9">
            <a:extLst>
              <a:ext uri="{FF2B5EF4-FFF2-40B4-BE49-F238E27FC236}">
                <a16:creationId xmlns:a16="http://schemas.microsoft.com/office/drawing/2014/main" id="{6B11977B-B468-43EE-9A5F-C91CD962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63" y="2265910"/>
            <a:ext cx="7817673" cy="40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854512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vg)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vg) 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ax)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Watt(</a:t>
                      </a:r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ax) W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Raspberry pi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 and DC Motors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ToF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sensors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62.7m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power consumption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EECA4E6D-B3B0-4E3E-90B9-E41EE0928401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E850F9C0-3FE4-4C74-98EB-8AF63E4E6C2D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0E83C57-0D57-4DB9-B7F8-39D2F230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36011E6A-6297-4280-AB08-38C7AD900D0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295950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1B657743-ADDF-491A-9223-004336628A4D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520025FE-2A51-4619-9F5A-334529B59055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BF86545-B456-471E-B167-5F4FECF7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18758B92-9620-4379-AB7C-5E0917F779A5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manuals</a:t>
            </a:r>
          </a:p>
          <a:p>
            <a:r>
              <a:rPr lang="en-US" sz="3600" dirty="0"/>
              <a:t>elliptical path</a:t>
            </a:r>
          </a:p>
          <a:p>
            <a:r>
              <a:rPr lang="en-US" sz="3600" dirty="0"/>
              <a:t>rechargeable battery and the charger</a:t>
            </a:r>
          </a:p>
          <a:p>
            <a:r>
              <a:rPr lang="en-US" sz="3600" dirty="0"/>
              <a:t>The vehicle will have two (2) years of warranty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961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995-4551-401C-B610-7D4EB1E5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Dikdörtgen 4">
            <a:extLst>
              <a:ext uri="{FF2B5EF4-FFF2-40B4-BE49-F238E27FC236}">
                <a16:creationId xmlns:a16="http://schemas.microsoft.com/office/drawing/2014/main" id="{3A7FACA6-4B42-41C2-8A04-B543B0EC10C3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C27C768-801E-407F-917E-752F4FC423AE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7C368CE-F0DB-427D-9E84-2CF01022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6" name="Metin kutusu 6">
            <a:extLst>
              <a:ext uri="{FF2B5EF4-FFF2-40B4-BE49-F238E27FC236}">
                <a16:creationId xmlns:a16="http://schemas.microsoft.com/office/drawing/2014/main" id="{17A68F94-F7E1-48CA-96F5-D5712208010B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67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84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259</Words>
  <Application>Microsoft Office PowerPoint</Application>
  <PresentationFormat>Widescreen</PresentationFormat>
  <Paragraphs>114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Presentation</vt:lpstr>
      <vt:lpstr>Outline</vt:lpstr>
      <vt:lpstr>PowerPoint Presentation</vt:lpstr>
      <vt:lpstr>Team</vt:lpstr>
      <vt:lpstr>System Diagram</vt:lpstr>
      <vt:lpstr>                            Objective Tree</vt:lpstr>
      <vt:lpstr>Project Requirements</vt:lpstr>
      <vt:lpstr>V-Model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  <vt:lpstr>Deliverables</vt:lpstr>
      <vt:lpstr>CONCLUSION</vt:lpstr>
      <vt:lpstr>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sarper sertel</cp:lastModifiedBy>
  <cp:revision>17</cp:revision>
  <dcterms:created xsi:type="dcterms:W3CDTF">2018-12-27T13:07:49Z</dcterms:created>
  <dcterms:modified xsi:type="dcterms:W3CDTF">2018-12-27T20:31:11Z</dcterms:modified>
</cp:coreProperties>
</file>